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58" r:id="rId7"/>
    <p:sldId id="259" r:id="rId8"/>
    <p:sldId id="263" r:id="rId9"/>
    <p:sldId id="265" r:id="rId10"/>
    <p:sldId id="266" r:id="rId11"/>
    <p:sldId id="260" r:id="rId12"/>
    <p:sldId id="261" r:id="rId13"/>
    <p:sldId id="262" r:id="rId14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uario" initials="U" lastIdx="1" clrIdx="0">
    <p:extLst>
      <p:ext uri="{19B8F6BF-5375-455C-9EA6-DF929625EA0E}">
        <p15:presenceInfo xmlns:p15="http://schemas.microsoft.com/office/powerpoint/2012/main" userId="Usuari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74"/>
  </p:normalViewPr>
  <p:slideViewPr>
    <p:cSldViewPr snapToGrid="0" snapToObjects="1">
      <p:cViewPr varScale="1">
        <p:scale>
          <a:sx n="108" d="100"/>
          <a:sy n="108" d="100"/>
        </p:scale>
        <p:origin x="46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ura Hernandez" userId="6cdaad14-aa18-4fe9-b3a0-0cc0e4b84990" providerId="ADAL" clId="{4328A958-6125-EC45-8510-D2D408953B07}"/>
    <pc:docChg chg="undo custSel modSld">
      <pc:chgData name="Laura Hernandez" userId="6cdaad14-aa18-4fe9-b3a0-0cc0e4b84990" providerId="ADAL" clId="{4328A958-6125-EC45-8510-D2D408953B07}" dt="2021-12-20T04:25:49.925" v="21" actId="20577"/>
      <pc:docMkLst>
        <pc:docMk/>
      </pc:docMkLst>
      <pc:sldChg chg="modSp">
        <pc:chgData name="Laura Hernandez" userId="6cdaad14-aa18-4fe9-b3a0-0cc0e4b84990" providerId="ADAL" clId="{4328A958-6125-EC45-8510-D2D408953B07}" dt="2021-12-20T04:25:49.925" v="21" actId="20577"/>
        <pc:sldMkLst>
          <pc:docMk/>
          <pc:sldMk cId="2029899863" sldId="256"/>
        </pc:sldMkLst>
        <pc:spChg chg="mod">
          <ac:chgData name="Laura Hernandez" userId="6cdaad14-aa18-4fe9-b3a0-0cc0e4b84990" providerId="ADAL" clId="{4328A958-6125-EC45-8510-D2D408953B07}" dt="2021-12-20T04:25:49.925" v="21" actId="20577"/>
          <ac:spMkLst>
            <pc:docMk/>
            <pc:sldMk cId="2029899863" sldId="256"/>
            <ac:spMk id="4" creationId="{78A52EEB-9312-0B4B-B29B-5D0464356480}"/>
          </ac:spMkLst>
        </pc:spChg>
      </pc:sldChg>
    </pc:docChg>
  </pc:docChgLst>
  <pc:docChgLst>
    <pc:chgData name="Viviana Gomez" userId="5e65625d-d220-4801-b783-7eb7cfef4575" providerId="ADAL" clId="{B1F5B857-A0C4-4297-AF36-BF62DF6E0E6A}"/>
    <pc:docChg chg="modSld">
      <pc:chgData name="Viviana Gomez" userId="5e65625d-d220-4801-b783-7eb7cfef4575" providerId="ADAL" clId="{B1F5B857-A0C4-4297-AF36-BF62DF6E0E6A}" dt="2022-06-30T13:37:05.082" v="17" actId="20577"/>
      <pc:docMkLst>
        <pc:docMk/>
      </pc:docMkLst>
      <pc:sldChg chg="modSp mod">
        <pc:chgData name="Viviana Gomez" userId="5e65625d-d220-4801-b783-7eb7cfef4575" providerId="ADAL" clId="{B1F5B857-A0C4-4297-AF36-BF62DF6E0E6A}" dt="2022-06-30T13:37:05.082" v="17" actId="20577"/>
        <pc:sldMkLst>
          <pc:docMk/>
          <pc:sldMk cId="2029899863" sldId="256"/>
        </pc:sldMkLst>
        <pc:spChg chg="mod">
          <ac:chgData name="Viviana Gomez" userId="5e65625d-d220-4801-b783-7eb7cfef4575" providerId="ADAL" clId="{B1F5B857-A0C4-4297-AF36-BF62DF6E0E6A}" dt="2022-06-30T13:37:05.082" v="17" actId="20577"/>
          <ac:spMkLst>
            <pc:docMk/>
            <pc:sldMk cId="2029899863" sldId="256"/>
            <ac:spMk id="4" creationId="{78A52EEB-9312-0B4B-B29B-5D0464356480}"/>
          </ac:spMkLst>
        </pc:spChg>
      </pc:sldChg>
    </pc:docChg>
  </pc:docChgLst>
  <pc:docChgLst>
    <pc:chgData name="Dixon Rojas" userId="S::dixon.rojas@arroyoconsulting.net::e0f83faf-b736-40ce-8d64-346347aa811f" providerId="AD" clId="Web-{F82A1C5F-F2A4-4B50-968E-9BCBECDA009B}"/>
    <pc:docChg chg="modSld">
      <pc:chgData name="Dixon Rojas" userId="S::dixon.rojas@arroyoconsulting.net::e0f83faf-b736-40ce-8d64-346347aa811f" providerId="AD" clId="Web-{F82A1C5F-F2A4-4B50-968E-9BCBECDA009B}" dt="2021-07-16T07:38:03.969" v="7" actId="1076"/>
      <pc:docMkLst>
        <pc:docMk/>
      </pc:docMkLst>
      <pc:sldChg chg="addSp modSp">
        <pc:chgData name="Dixon Rojas" userId="S::dixon.rojas@arroyoconsulting.net::e0f83faf-b736-40ce-8d64-346347aa811f" providerId="AD" clId="Web-{F82A1C5F-F2A4-4B50-968E-9BCBECDA009B}" dt="2021-07-16T07:37:49.094" v="5" actId="20577"/>
        <pc:sldMkLst>
          <pc:docMk/>
          <pc:sldMk cId="1809230280" sldId="259"/>
        </pc:sldMkLst>
        <pc:spChg chg="add mod">
          <ac:chgData name="Dixon Rojas" userId="S::dixon.rojas@arroyoconsulting.net::e0f83faf-b736-40ce-8d64-346347aa811f" providerId="AD" clId="Web-{F82A1C5F-F2A4-4B50-968E-9BCBECDA009B}" dt="2021-07-16T07:37:49.094" v="5" actId="20577"/>
          <ac:spMkLst>
            <pc:docMk/>
            <pc:sldMk cId="1809230280" sldId="259"/>
            <ac:spMk id="4" creationId="{CBC13CF2-7856-4573-B2C1-CFED8D454E22}"/>
          </ac:spMkLst>
        </pc:spChg>
      </pc:sldChg>
      <pc:sldChg chg="modSp">
        <pc:chgData name="Dixon Rojas" userId="S::dixon.rojas@arroyoconsulting.net::e0f83faf-b736-40ce-8d64-346347aa811f" providerId="AD" clId="Web-{F82A1C5F-F2A4-4B50-968E-9BCBECDA009B}" dt="2021-07-16T07:38:03.969" v="7" actId="1076"/>
        <pc:sldMkLst>
          <pc:docMk/>
          <pc:sldMk cId="3570646893" sldId="260"/>
        </pc:sldMkLst>
        <pc:picChg chg="mod">
          <ac:chgData name="Dixon Rojas" userId="S::dixon.rojas@arroyoconsulting.net::e0f83faf-b736-40ce-8d64-346347aa811f" providerId="AD" clId="Web-{F82A1C5F-F2A4-4B50-968E-9BCBECDA009B}" dt="2021-07-16T07:38:03.969" v="7" actId="1076"/>
          <ac:picMkLst>
            <pc:docMk/>
            <pc:sldMk cId="3570646893" sldId="260"/>
            <ac:picMk id="5" creationId="{908A8C6F-C1C3-3745-A15D-94FF2F438E8B}"/>
          </ac:picMkLst>
        </pc:picChg>
      </pc:sldChg>
    </pc:docChg>
  </pc:docChgLst>
  <pc:docChgLst>
    <pc:chgData name="Sunil Kumar Cheekati" userId="29835c71-aa9e-404f-bde1-1885d7fc6dd0" providerId="ADAL" clId="{71D6FCD6-97C0-4321-A681-181186E8C960}"/>
    <pc:docChg chg="custSel modSld sldOrd">
      <pc:chgData name="Sunil Kumar Cheekati" userId="29835c71-aa9e-404f-bde1-1885d7fc6dd0" providerId="ADAL" clId="{71D6FCD6-97C0-4321-A681-181186E8C960}" dt="2022-06-07T06:44:32.102" v="2" actId="700"/>
      <pc:docMkLst>
        <pc:docMk/>
      </pc:docMkLst>
      <pc:sldChg chg="addSp modSp mod modClrScheme chgLayout">
        <pc:chgData name="Sunil Kumar Cheekati" userId="29835c71-aa9e-404f-bde1-1885d7fc6dd0" providerId="ADAL" clId="{71D6FCD6-97C0-4321-A681-181186E8C960}" dt="2022-06-07T06:44:32.102" v="2" actId="700"/>
        <pc:sldMkLst>
          <pc:docMk/>
          <pc:sldMk cId="3377152094" sldId="257"/>
        </pc:sldMkLst>
        <pc:spChg chg="add mod">
          <ac:chgData name="Sunil Kumar Cheekati" userId="29835c71-aa9e-404f-bde1-1885d7fc6dd0" providerId="ADAL" clId="{71D6FCD6-97C0-4321-A681-181186E8C960}" dt="2022-06-07T06:44:32.102" v="2" actId="700"/>
          <ac:spMkLst>
            <pc:docMk/>
            <pc:sldMk cId="3377152094" sldId="257"/>
            <ac:spMk id="2" creationId="{C8AEF5D7-F826-99F5-A709-52F63329D030}"/>
          </ac:spMkLst>
        </pc:spChg>
        <pc:spChg chg="add mod">
          <ac:chgData name="Sunil Kumar Cheekati" userId="29835c71-aa9e-404f-bde1-1885d7fc6dd0" providerId="ADAL" clId="{71D6FCD6-97C0-4321-A681-181186E8C960}" dt="2022-06-07T06:44:32.102" v="2" actId="700"/>
          <ac:spMkLst>
            <pc:docMk/>
            <pc:sldMk cId="3377152094" sldId="257"/>
            <ac:spMk id="3" creationId="{C1847F77-231E-455E-694F-C7A94299043D}"/>
          </ac:spMkLst>
        </pc:spChg>
        <pc:spChg chg="add mod">
          <ac:chgData name="Sunil Kumar Cheekati" userId="29835c71-aa9e-404f-bde1-1885d7fc6dd0" providerId="ADAL" clId="{71D6FCD6-97C0-4321-A681-181186E8C960}" dt="2022-06-07T06:44:32.102" v="2" actId="700"/>
          <ac:spMkLst>
            <pc:docMk/>
            <pc:sldMk cId="3377152094" sldId="257"/>
            <ac:spMk id="4" creationId="{CF11C179-D899-5EC3-4AFA-E3A8C4008B17}"/>
          </ac:spMkLst>
        </pc:spChg>
      </pc:sldChg>
      <pc:sldChg chg="ord">
        <pc:chgData name="Sunil Kumar Cheekati" userId="29835c71-aa9e-404f-bde1-1885d7fc6dd0" providerId="ADAL" clId="{71D6FCD6-97C0-4321-A681-181186E8C960}" dt="2022-06-07T06:44:04.750" v="1"/>
        <pc:sldMkLst>
          <pc:docMk/>
          <pc:sldMk cId="2053004073" sldId="262"/>
        </pc:sldMkLst>
      </pc:sldChg>
    </pc:docChg>
  </pc:docChgLst>
  <pc:docChgLst>
    <pc:chgData name="Michael Boada" userId="S::michael.boada@arroyoconsulting.net::5b3277fc-0831-497b-b0d6-2f5997c5b7e9" providerId="AD" clId="Web-{D418A4D9-6486-4814-BE75-23E95BD1C4DB}"/>
    <pc:docChg chg="modSld">
      <pc:chgData name="Michael Boada" userId="S::michael.boada@arroyoconsulting.net::5b3277fc-0831-497b-b0d6-2f5997c5b7e9" providerId="AD" clId="Web-{D418A4D9-6486-4814-BE75-23E95BD1C4DB}" dt="2022-05-12T21:31:38.940" v="19" actId="20577"/>
      <pc:docMkLst>
        <pc:docMk/>
      </pc:docMkLst>
      <pc:sldChg chg="modSp">
        <pc:chgData name="Michael Boada" userId="S::michael.boada@arroyoconsulting.net::5b3277fc-0831-497b-b0d6-2f5997c5b7e9" providerId="AD" clId="Web-{D418A4D9-6486-4814-BE75-23E95BD1C4DB}" dt="2022-05-12T21:31:38.940" v="19" actId="20577"/>
        <pc:sldMkLst>
          <pc:docMk/>
          <pc:sldMk cId="2029899863" sldId="256"/>
        </pc:sldMkLst>
        <pc:spChg chg="mod">
          <ac:chgData name="Michael Boada" userId="S::michael.boada@arroyoconsulting.net::5b3277fc-0831-497b-b0d6-2f5997c5b7e9" providerId="AD" clId="Web-{D418A4D9-6486-4814-BE75-23E95BD1C4DB}" dt="2022-05-12T21:31:38.940" v="19" actId="20577"/>
          <ac:spMkLst>
            <pc:docMk/>
            <pc:sldMk cId="2029899863" sldId="256"/>
            <ac:spMk id="4" creationId="{78A52EEB-9312-0B4B-B29B-5D046435648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jpg>
</file>

<file path=ppt/media/image15.jp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5B1BA0-89F2-AC49-89B2-D2CA7CC0C2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C72A3DB-427A-954C-A85C-68576FC721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8B70F0-9D30-E040-9F77-890848997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C6876-A6E7-1843-987D-7573B8E4B848}" type="datetimeFigureOut">
              <a:rPr lang="es-CO" smtClean="0"/>
              <a:t>14/10/2022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6FB26F-1BA8-E74F-9739-E4E32C1C3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0A86BC8-F087-C04F-BA6E-4A5BFE792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EAB9A-F745-5A4E-8521-7C3EC088926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16233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98AC94-B890-F74F-9FA9-3C58FAFC2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492ABBB-9864-FB43-9EC6-1B01524A0B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7F554A-E6AA-F542-AACB-ADE2BD70B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C6876-A6E7-1843-987D-7573B8E4B848}" type="datetimeFigureOut">
              <a:rPr lang="es-CO" smtClean="0"/>
              <a:t>14/10/2022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9E03396-0C60-6C49-9C37-ABCB85C9D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F0E7FA7-B53D-D740-A526-E328F6B7D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EAB9A-F745-5A4E-8521-7C3EC088926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26993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100B2DB-37B2-D740-9AD8-DA4676D78D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94DB7D4-6887-8741-A50B-E51395CDC5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719ADD-D31C-154E-A8F9-A236C4312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C6876-A6E7-1843-987D-7573B8E4B848}" type="datetimeFigureOut">
              <a:rPr lang="es-CO" smtClean="0"/>
              <a:t>14/10/2022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B71B56B-3E65-DB4B-B668-B92625CF2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B31F1F-013E-FB48-9E10-35739C8C7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EAB9A-F745-5A4E-8521-7C3EC088926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36740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DB1A13-6512-2947-9DC9-555C68392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3861BB-B5CA-EB44-9F3D-EF419CBE16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41CD53-F140-1C4C-B5A9-4B629DA95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C6876-A6E7-1843-987D-7573B8E4B848}" type="datetimeFigureOut">
              <a:rPr lang="es-CO" smtClean="0"/>
              <a:t>14/10/2022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65B05E-D8E9-C248-BC72-ECF82695B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9E32E64-81A0-D04A-8E3F-476F26B22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EAB9A-F745-5A4E-8521-7C3EC088926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98140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51F785-7CB9-FC4D-B310-610217F16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A228366-7F1E-3D40-8E39-6531A25D1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F9BC906-71F5-9B4C-ABC2-D7771DEF7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C6876-A6E7-1843-987D-7573B8E4B848}" type="datetimeFigureOut">
              <a:rPr lang="es-CO" smtClean="0"/>
              <a:t>14/10/2022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DA84B62-B171-C34C-AA6D-8BC7773BB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6BDA1D7-7845-8F4F-89E3-B61CC68CF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EAB9A-F745-5A4E-8521-7C3EC088926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44972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149FEB-70DA-3D45-9E77-B2EDC436B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B4D830E-D947-4A40-BD1F-99FBFBF551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C744546-A11F-ED4B-8181-0D97AA4FE2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B864B25-C7AB-D443-8CE5-272A56349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C6876-A6E7-1843-987D-7573B8E4B848}" type="datetimeFigureOut">
              <a:rPr lang="es-CO" smtClean="0"/>
              <a:t>14/10/2022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1D6B7A0-2267-A740-8A39-09D6511E7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2353FB7-D6DF-C246-B74F-3CE1BB191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EAB9A-F745-5A4E-8521-7C3EC088926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27458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96EF05-6D7B-0747-BEFA-87508371D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BA28FE5-88EC-2F47-B3AD-571F6810AB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2314E7C-B7BB-AA4D-814C-2981039AAF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BD32999-F43D-5F4F-A340-6F12A4290E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143C43A-EDDB-E643-9A71-BF6BA22595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BD38FC3-CA11-0142-ABDD-89B6BCB9A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C6876-A6E7-1843-987D-7573B8E4B848}" type="datetimeFigureOut">
              <a:rPr lang="es-CO" smtClean="0"/>
              <a:t>14/10/2022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B2B0C28-2999-414A-94AA-CAB79DF09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49A3F6D-DA3D-F64B-AD64-B51317681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EAB9A-F745-5A4E-8521-7C3EC088926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27832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B254C9-492A-6644-8BD2-0B7935797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70F17C0-D751-AD48-ABF5-95A792D40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C6876-A6E7-1843-987D-7573B8E4B848}" type="datetimeFigureOut">
              <a:rPr lang="es-CO" smtClean="0"/>
              <a:t>14/10/2022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6F13FD-D586-F746-A94F-C15E461E7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66A78AF-028D-D841-A2D7-8BE873439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EAB9A-F745-5A4E-8521-7C3EC088926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50285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271A70E-E32D-5443-A8DC-B4F8497DF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C6876-A6E7-1843-987D-7573B8E4B848}" type="datetimeFigureOut">
              <a:rPr lang="es-CO" smtClean="0"/>
              <a:t>14/10/2022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99ACCBE-BDE0-B044-A5E5-13C3F2046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7484DBC-46B8-F749-843C-93CBD63EA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EAB9A-F745-5A4E-8521-7C3EC088926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57170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091C99-C2DA-A24A-AB22-B43A9CFB9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B7509ED-370F-8A45-8ED5-A190AF862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45B01A9-B4BA-9640-8B7E-462D4F1CB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FD9D049-5039-4648-AAEF-704869256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C6876-A6E7-1843-987D-7573B8E4B848}" type="datetimeFigureOut">
              <a:rPr lang="es-CO" smtClean="0"/>
              <a:t>14/10/2022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AB47A26-9028-FC4C-A088-032325AF8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C4D5FE7-851D-ED43-A5CF-9B378A9BB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EAB9A-F745-5A4E-8521-7C3EC088926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18178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3442A0-F35A-B540-AD2D-F775EB09A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D73D134-49C4-2A43-A7E2-BA2A1C115F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B0085F9-08C1-D04D-B202-3B9511DBDA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27F0487-0C74-FB4A-8BCA-C2AA6F849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C6876-A6E7-1843-987D-7573B8E4B848}" type="datetimeFigureOut">
              <a:rPr lang="es-CO" smtClean="0"/>
              <a:t>14/10/2022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CDBD514-74CD-864D-9ADE-AD9DA4AAD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04C7110-436F-1745-A4EC-B0D26FDA3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EAB9A-F745-5A4E-8521-7C3EC088926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18993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9B48847-3183-4C40-A7D4-0D0390869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27EA512-5F43-334F-9582-06077CF72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2DDAB4-B024-614F-A57C-12899B0106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7C6876-A6E7-1843-987D-7573B8E4B848}" type="datetimeFigureOut">
              <a:rPr lang="es-CO" smtClean="0"/>
              <a:t>14/10/2022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08DD445-49B8-544F-8B0B-CC0BD98D3D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4409DF9-C970-E847-918D-C0623C8DC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EEAB9A-F745-5A4E-8521-7C3EC088926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46136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78A52EEB-9312-0B4B-B29B-5D0464356480}"/>
              </a:ext>
            </a:extLst>
          </p:cNvPr>
          <p:cNvSpPr txBox="1"/>
          <p:nvPr/>
        </p:nvSpPr>
        <p:spPr>
          <a:xfrm>
            <a:off x="4910076" y="2435946"/>
            <a:ext cx="5622324" cy="77636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5000"/>
              </a:lnSpc>
            </a:pPr>
            <a:r>
              <a:rPr lang="es-ES" sz="6000" b="1" dirty="0">
                <a:solidFill>
                  <a:schemeClr val="bg1"/>
                </a:solidFill>
                <a:latin typeface="Avenir Black"/>
              </a:rPr>
              <a:t>R</a:t>
            </a:r>
            <a:r>
              <a:rPr lang="es-CO" sz="6000" b="1" dirty="0" err="1">
                <a:solidFill>
                  <a:schemeClr val="bg1"/>
                </a:solidFill>
                <a:latin typeface="Avenir Black"/>
              </a:rPr>
              <a:t>edis</a:t>
            </a:r>
            <a:r>
              <a:rPr lang="es-CO" sz="6000" b="1" dirty="0">
                <a:solidFill>
                  <a:schemeClr val="bg1"/>
                </a:solidFill>
                <a:latin typeface="Avenir Black"/>
              </a:rPr>
              <a:t> Cache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978DDBF-3B83-2C4D-BC56-A38BD066CDDB}"/>
              </a:ext>
            </a:extLst>
          </p:cNvPr>
          <p:cNvSpPr txBox="1"/>
          <p:nvPr/>
        </p:nvSpPr>
        <p:spPr>
          <a:xfrm>
            <a:off x="4910076" y="3212312"/>
            <a:ext cx="57240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000" dirty="0" err="1">
                <a:solidFill>
                  <a:schemeClr val="bg1"/>
                </a:solidFill>
                <a:latin typeface="Avenir Medium" panose="02000503020000020003" pitchFamily="2" charset="0"/>
              </a:rPr>
              <a:t>Improving</a:t>
            </a:r>
            <a:r>
              <a:rPr lang="es-CO" sz="4000" dirty="0">
                <a:solidFill>
                  <a:schemeClr val="bg1"/>
                </a:solidFill>
                <a:latin typeface="Avenir Medium" panose="02000503020000020003" pitchFamily="2" charset="0"/>
              </a:rPr>
              <a:t> performance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0E991AE-74CF-C627-7476-E69E0B1576B0}"/>
              </a:ext>
            </a:extLst>
          </p:cNvPr>
          <p:cNvSpPr txBox="1"/>
          <p:nvPr/>
        </p:nvSpPr>
        <p:spPr>
          <a:xfrm>
            <a:off x="4910076" y="3988678"/>
            <a:ext cx="57240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dirty="0">
                <a:solidFill>
                  <a:schemeClr val="bg1"/>
                </a:solidFill>
                <a:latin typeface="Avenir Medium" panose="02000503020000020003" pitchFamily="2" charset="0"/>
              </a:rPr>
              <a:t>Edison Suarez</a:t>
            </a:r>
          </a:p>
        </p:txBody>
      </p:sp>
    </p:spTree>
    <p:extLst>
      <p:ext uri="{BB962C8B-B14F-4D97-AF65-F5344CB8AC3E}">
        <p14:creationId xmlns:p14="http://schemas.microsoft.com/office/powerpoint/2010/main" val="2029899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áfico 5">
            <a:extLst>
              <a:ext uri="{FF2B5EF4-FFF2-40B4-BE49-F238E27FC236}">
                <a16:creationId xmlns:a16="http://schemas.microsoft.com/office/drawing/2014/main" id="{62B048AF-AB4B-D545-A4EB-38ECE123AE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78200" y="2724150"/>
            <a:ext cx="54356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004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EF5D7-F826-99F5-A709-52F63329D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552" y="1382889"/>
            <a:ext cx="5004732" cy="692751"/>
          </a:xfrm>
        </p:spPr>
        <p:txBody>
          <a:bodyPr>
            <a:normAutofit fontScale="90000"/>
          </a:bodyPr>
          <a:lstStyle/>
          <a:p>
            <a:r>
              <a:rPr lang="en-IN" dirty="0"/>
              <a:t>Que es Redis Cache?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47F77-231E-455E-694F-C7A9429904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444575"/>
            <a:ext cx="5181600" cy="3030536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en-IN" dirty="0"/>
              <a:t>Redis </a:t>
            </a:r>
            <a:r>
              <a:rPr lang="en-IN" dirty="0" err="1"/>
              <a:t>significa</a:t>
            </a:r>
            <a:r>
              <a:rPr lang="en-IN" dirty="0"/>
              <a:t> Remote Dictionary Server, es un </a:t>
            </a:r>
            <a:r>
              <a:rPr lang="en-IN" dirty="0" err="1"/>
              <a:t>almacenamiento</a:t>
            </a:r>
            <a:r>
              <a:rPr lang="en-IN" dirty="0"/>
              <a:t> de </a:t>
            </a:r>
            <a:r>
              <a:rPr lang="en-IN" dirty="0" err="1"/>
              <a:t>datos</a:t>
            </a:r>
            <a:r>
              <a:rPr lang="en-IN" dirty="0"/>
              <a:t> </a:t>
            </a:r>
            <a:r>
              <a:rPr lang="en-IN" dirty="0" err="1"/>
              <a:t>rapido</a:t>
            </a:r>
            <a:r>
              <a:rPr lang="en-IN" dirty="0"/>
              <a:t> de </a:t>
            </a:r>
            <a:r>
              <a:rPr lang="en-IN" dirty="0" err="1"/>
              <a:t>tipo</a:t>
            </a:r>
            <a:r>
              <a:rPr lang="en-IN" dirty="0"/>
              <a:t> clave-</a:t>
            </a:r>
            <a:r>
              <a:rPr lang="en-IN" dirty="0" err="1"/>
              <a:t>valor</a:t>
            </a:r>
            <a:r>
              <a:rPr lang="en-IN" dirty="0"/>
              <a:t>.</a:t>
            </a:r>
          </a:p>
          <a:p>
            <a:pPr marL="0" indent="0" algn="just">
              <a:buNone/>
            </a:pPr>
            <a:endParaRPr lang="en-IN" dirty="0"/>
          </a:p>
          <a:p>
            <a:pPr marL="0" indent="0" algn="just">
              <a:buNone/>
            </a:pPr>
            <a:r>
              <a:rPr lang="en-IN" dirty="0"/>
              <a:t>Es </a:t>
            </a:r>
            <a:r>
              <a:rPr lang="en-IN" dirty="0" err="1"/>
              <a:t>utilizado</a:t>
            </a:r>
            <a:r>
              <a:rPr lang="en-IN" dirty="0"/>
              <a:t> </a:t>
            </a:r>
            <a:r>
              <a:rPr lang="en-IN" dirty="0" err="1"/>
              <a:t>en</a:t>
            </a:r>
            <a:r>
              <a:rPr lang="en-IN" dirty="0"/>
              <a:t> la </a:t>
            </a:r>
            <a:r>
              <a:rPr lang="en-IN" dirty="0" err="1"/>
              <a:t>industria</a:t>
            </a:r>
            <a:r>
              <a:rPr lang="en-IN" dirty="0"/>
              <a:t> de ls </a:t>
            </a:r>
            <a:r>
              <a:rPr lang="en-IN" dirty="0" err="1"/>
              <a:t>videojuegos</a:t>
            </a:r>
            <a:r>
              <a:rPr lang="en-IN" dirty="0"/>
              <a:t>, </a:t>
            </a:r>
            <a:r>
              <a:rPr lang="en-IN" dirty="0" err="1"/>
              <a:t>tecnologia</a:t>
            </a:r>
            <a:r>
              <a:rPr lang="en-IN" dirty="0"/>
              <a:t> </a:t>
            </a:r>
            <a:r>
              <a:rPr lang="en-IN" dirty="0" err="1"/>
              <a:t>publicitaria</a:t>
            </a:r>
            <a:r>
              <a:rPr lang="en-IN" dirty="0"/>
              <a:t>, </a:t>
            </a:r>
            <a:r>
              <a:rPr lang="en-IN" dirty="0" err="1"/>
              <a:t>servicios</a:t>
            </a:r>
            <a:r>
              <a:rPr lang="en-IN" dirty="0"/>
              <a:t> </a:t>
            </a:r>
            <a:r>
              <a:rPr lang="en-IN" dirty="0" err="1"/>
              <a:t>financieros</a:t>
            </a:r>
            <a:r>
              <a:rPr lang="en-IN" dirty="0"/>
              <a:t>, IoT entre </a:t>
            </a:r>
            <a:r>
              <a:rPr lang="en-IN" dirty="0" err="1"/>
              <a:t>otros</a:t>
            </a:r>
            <a:r>
              <a:rPr lang="en-IN" dirty="0"/>
              <a:t> </a:t>
            </a:r>
            <a:r>
              <a:rPr lang="en-IN" dirty="0" err="1"/>
              <a:t>debido</a:t>
            </a:r>
            <a:r>
              <a:rPr lang="en-IN" dirty="0"/>
              <a:t> a </a:t>
            </a:r>
            <a:r>
              <a:rPr lang="en-IN" dirty="0" err="1"/>
              <a:t>su</a:t>
            </a:r>
            <a:r>
              <a:rPr lang="en-IN" dirty="0"/>
              <a:t> </a:t>
            </a:r>
            <a:r>
              <a:rPr lang="en-IN" dirty="0" err="1"/>
              <a:t>velocidad</a:t>
            </a:r>
            <a:r>
              <a:rPr lang="en-IN" dirty="0"/>
              <a:t> y </a:t>
            </a:r>
            <a:r>
              <a:rPr lang="en-IN" dirty="0" err="1"/>
              <a:t>capacida</a:t>
            </a:r>
            <a:r>
              <a:rPr lang="en-IN" dirty="0"/>
              <a:t> de </a:t>
            </a:r>
            <a:r>
              <a:rPr lang="en-IN" dirty="0" err="1"/>
              <a:t>respuesta</a:t>
            </a:r>
            <a:r>
              <a:rPr lang="en-IN" dirty="0"/>
              <a:t>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1026" name="Picture 2" descr="Trying Redis Caching as a Service on Windows Azure - Scott Hanselman's Blog">
            <a:extLst>
              <a:ext uri="{FF2B5EF4-FFF2-40B4-BE49-F238E27FC236}">
                <a16:creationId xmlns:a16="http://schemas.microsoft.com/office/drawing/2014/main" id="{74DCF5A4-9233-FADE-1FD2-7706C861A2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9414" y="5297129"/>
            <a:ext cx="1614386" cy="1362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se de datos clave-valor - Wikipedia, la enciclopedia libre">
            <a:extLst>
              <a:ext uri="{FF2B5EF4-FFF2-40B4-BE49-F238E27FC236}">
                <a16:creationId xmlns:a16="http://schemas.microsoft.com/office/drawing/2014/main" id="{22C548BA-40C9-BBFA-3CC0-3D4EA80917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9778" y="2337590"/>
            <a:ext cx="4052711" cy="239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7152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0F0A464-8EC0-664B-987B-FDA168F5EA61}"/>
              </a:ext>
            </a:extLst>
          </p:cNvPr>
          <p:cNvSpPr txBox="1"/>
          <p:nvPr/>
        </p:nvSpPr>
        <p:spPr>
          <a:xfrm>
            <a:off x="7437521" y="143632"/>
            <a:ext cx="3144861" cy="650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000"/>
              </a:lnSpc>
            </a:pPr>
            <a:r>
              <a:rPr lang="es-CO" sz="2000" b="1" dirty="0">
                <a:solidFill>
                  <a:schemeClr val="bg1"/>
                </a:solidFill>
                <a:latin typeface="Avenir Black" panose="02000503020000020003" pitchFamily="2" charset="0"/>
              </a:rPr>
              <a:t>Beneficios de Redis</a:t>
            </a:r>
          </a:p>
        </p:txBody>
      </p:sp>
      <p:pic>
        <p:nvPicPr>
          <p:cNvPr id="7" name="Picture 2" descr="Trying Redis Caching as a Service on Windows Azure - Scott Hanselman's Blog">
            <a:extLst>
              <a:ext uri="{FF2B5EF4-FFF2-40B4-BE49-F238E27FC236}">
                <a16:creationId xmlns:a16="http://schemas.microsoft.com/office/drawing/2014/main" id="{4834B96A-6E81-2B26-2CD6-A02EFAB8A9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6214" y="5351574"/>
            <a:ext cx="1614386" cy="1362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B5814AC5-DC84-08CD-7C2A-EAC95802CC1F}"/>
              </a:ext>
            </a:extLst>
          </p:cNvPr>
          <p:cNvSpPr txBox="1"/>
          <p:nvPr/>
        </p:nvSpPr>
        <p:spPr>
          <a:xfrm>
            <a:off x="327378" y="1336119"/>
            <a:ext cx="11074400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 dirty="0"/>
              <a:t>Rendimiento</a:t>
            </a:r>
          </a:p>
          <a:p>
            <a:endParaRPr lang="es-ES" sz="1600" dirty="0"/>
          </a:p>
          <a:p>
            <a:r>
              <a:rPr lang="es-ES" sz="1400" dirty="0"/>
              <a:t>Los datos residen en memoria por lo que permite un acceso de baja latencia y alto rendimiento pues no hay que ir al disco duro como en una base de datos tradicional, debido a esto permiso una cantidad mayor de operaciones con menor tiempo de respuesta.</a:t>
            </a:r>
          </a:p>
          <a:p>
            <a:endParaRPr lang="es-ES" sz="1600" dirty="0"/>
          </a:p>
          <a:p>
            <a:r>
              <a:rPr lang="es-ES" sz="1600" b="1" dirty="0"/>
              <a:t>Estructuras de datos flexibles</a:t>
            </a:r>
            <a:endParaRPr lang="es-ES" sz="1600" dirty="0"/>
          </a:p>
          <a:p>
            <a:endParaRPr lang="es-ES" sz="1600" dirty="0"/>
          </a:p>
          <a:p>
            <a:r>
              <a:rPr lang="es-CO" sz="1400" dirty="0"/>
              <a:t>Permite Cadenas, listas, hashes, mapas de bits, datos geoespaciales (longitud/latitud) , </a:t>
            </a:r>
            <a:r>
              <a:rPr lang="es-CO" sz="1400" dirty="0" err="1"/>
              <a:t>Json</a:t>
            </a:r>
            <a:r>
              <a:rPr lang="es-CO" sz="1400" dirty="0"/>
              <a:t>.</a:t>
            </a:r>
          </a:p>
          <a:p>
            <a:endParaRPr lang="es-CO" sz="1400" dirty="0"/>
          </a:p>
          <a:p>
            <a:r>
              <a:rPr lang="es-CO" sz="1400" b="1" dirty="0"/>
              <a:t>Facilidad de uso</a:t>
            </a:r>
          </a:p>
          <a:p>
            <a:endParaRPr lang="es-CO" sz="1400" b="1" dirty="0"/>
          </a:p>
          <a:p>
            <a:r>
              <a:rPr lang="es-CO" sz="1400" dirty="0"/>
              <a:t>Interacción con múltiples lenguajes de programación, uso de pocos métodos para administrar la información.</a:t>
            </a:r>
          </a:p>
          <a:p>
            <a:endParaRPr lang="es-CO" sz="1400" dirty="0"/>
          </a:p>
          <a:p>
            <a:r>
              <a:rPr lang="es-CO" sz="1400" b="1" dirty="0"/>
              <a:t>Disponibilidad y escalabilidad</a:t>
            </a:r>
          </a:p>
          <a:p>
            <a:endParaRPr lang="es-CO" sz="1400" b="1" dirty="0"/>
          </a:p>
          <a:p>
            <a:r>
              <a:rPr lang="es-CO" sz="1400" dirty="0"/>
              <a:t>Se puede configurar arquitectura de servidor principal y replica en topología en clúster o nodo principal.</a:t>
            </a:r>
          </a:p>
          <a:p>
            <a:endParaRPr lang="es-CO" sz="1400" dirty="0"/>
          </a:p>
          <a:p>
            <a:r>
              <a:rPr lang="es-CO" sz="1400" b="1" dirty="0"/>
              <a:t>Código abierto</a:t>
            </a:r>
          </a:p>
          <a:p>
            <a:endParaRPr lang="es-CO" sz="1400" b="1" dirty="0"/>
          </a:p>
          <a:p>
            <a:r>
              <a:rPr lang="es-CO" sz="1400" dirty="0"/>
              <a:t>Cuenta con una comunidad de apoyo muy activa, no hay limitaciones de proveedor ni tecnología por sus estándares abiertos.</a:t>
            </a:r>
          </a:p>
        </p:txBody>
      </p:sp>
    </p:spTree>
    <p:extLst>
      <p:ext uri="{BB962C8B-B14F-4D97-AF65-F5344CB8AC3E}">
        <p14:creationId xmlns:p14="http://schemas.microsoft.com/office/powerpoint/2010/main" val="2136972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B4AE68F-89BF-2647-93E7-32710CB10638}"/>
              </a:ext>
            </a:extLst>
          </p:cNvPr>
          <p:cNvSpPr txBox="1"/>
          <p:nvPr/>
        </p:nvSpPr>
        <p:spPr>
          <a:xfrm>
            <a:off x="6355645" y="360566"/>
            <a:ext cx="5836356" cy="564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es-CO" sz="4000" b="1" dirty="0">
                <a:solidFill>
                  <a:srgbClr val="002060"/>
                </a:solidFill>
                <a:latin typeface="Avenir Black" panose="02000503020000020003" pitchFamily="2" charset="0"/>
              </a:rPr>
              <a:t>Principales usos de Redis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BC13CF2-7856-4573-B2C1-CFED8D454E22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s-ES" dirty="0">
              <a:cs typeface="Calibri"/>
            </a:endParaRPr>
          </a:p>
        </p:txBody>
      </p:sp>
      <p:pic>
        <p:nvPicPr>
          <p:cNvPr id="5" name="Picture 2" descr="Trying Redis Caching as a Service on Windows Azure - Scott Hanselman's Blog">
            <a:extLst>
              <a:ext uri="{FF2B5EF4-FFF2-40B4-BE49-F238E27FC236}">
                <a16:creationId xmlns:a16="http://schemas.microsoft.com/office/drawing/2014/main" id="{121875D5-3DC6-607E-6637-C9FEE22DAD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6126" y="5351574"/>
            <a:ext cx="1614386" cy="1362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32B9019-58E4-1643-782F-3C0C590D20CF}"/>
              </a:ext>
            </a:extLst>
          </p:cNvPr>
          <p:cNvSpPr txBox="1"/>
          <p:nvPr/>
        </p:nvSpPr>
        <p:spPr>
          <a:xfrm>
            <a:off x="1715911" y="1492240"/>
            <a:ext cx="900853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Almacenamiento en cache </a:t>
            </a:r>
            <a:r>
              <a:rPr lang="es-ES" dirty="0"/>
              <a:t>-&gt; cache en memoria de alta disponibilidad, mejora de rendimiento</a:t>
            </a:r>
          </a:p>
          <a:p>
            <a:endParaRPr lang="es-ES" dirty="0"/>
          </a:p>
          <a:p>
            <a:r>
              <a:rPr lang="es-ES" b="1" dirty="0"/>
              <a:t>Chat, mensajería y colas </a:t>
            </a:r>
            <a:r>
              <a:rPr lang="es-ES" dirty="0"/>
              <a:t>-&gt; respaldo de salas de chat, comentarios de </a:t>
            </a:r>
            <a:r>
              <a:rPr lang="es-ES" dirty="0" err="1"/>
              <a:t>streaming</a:t>
            </a:r>
            <a:r>
              <a:rPr lang="es-ES" dirty="0"/>
              <a:t> en tiempo real, actividades en redes sociales.</a:t>
            </a:r>
          </a:p>
          <a:p>
            <a:endParaRPr lang="es-ES" dirty="0"/>
          </a:p>
          <a:p>
            <a:r>
              <a:rPr lang="es-ES" b="1" dirty="0"/>
              <a:t>Videojuegos</a:t>
            </a:r>
            <a:r>
              <a:rPr lang="es-ES" dirty="0"/>
              <a:t> -&gt; tablas de clasificación de datos generadas en tiempo real.</a:t>
            </a:r>
            <a:endParaRPr lang="es-ES" b="1" dirty="0"/>
          </a:p>
          <a:p>
            <a:endParaRPr lang="es-ES" dirty="0"/>
          </a:p>
          <a:p>
            <a:r>
              <a:rPr lang="es-ES" b="1" dirty="0"/>
              <a:t>Almacén de sesiones </a:t>
            </a:r>
            <a:r>
              <a:rPr lang="es-ES" dirty="0"/>
              <a:t>-&gt; administración de perfiles de usuario, credenciales, estados de sesiones.</a:t>
            </a:r>
            <a:endParaRPr lang="es-ES" b="1" dirty="0"/>
          </a:p>
          <a:p>
            <a:endParaRPr lang="es-ES" dirty="0"/>
          </a:p>
          <a:p>
            <a:r>
              <a:rPr lang="es-ES" b="1" dirty="0"/>
              <a:t>Análisis geoespacial </a:t>
            </a:r>
            <a:r>
              <a:rPr lang="es-ES" dirty="0"/>
              <a:t>-&gt; tiempo de conducción, distancia recorrida, puntos de interés.</a:t>
            </a:r>
            <a:endParaRPr lang="es-ES" b="1" dirty="0"/>
          </a:p>
          <a:p>
            <a:endParaRPr lang="es-ES" dirty="0"/>
          </a:p>
          <a:p>
            <a:r>
              <a:rPr lang="es-ES" b="1" dirty="0"/>
              <a:t>Machine </a:t>
            </a:r>
            <a:r>
              <a:rPr lang="es-ES" b="1" dirty="0" err="1"/>
              <a:t>learning</a:t>
            </a:r>
            <a:r>
              <a:rPr lang="es-ES" b="1" dirty="0"/>
              <a:t> </a:t>
            </a:r>
            <a:r>
              <a:rPr lang="es-ES" dirty="0"/>
              <a:t>-&gt; procesamiento rápido de altos volúmenes de datos.</a:t>
            </a:r>
            <a:endParaRPr lang="es-ES" b="1" dirty="0"/>
          </a:p>
          <a:p>
            <a:endParaRPr lang="es-ES" dirty="0"/>
          </a:p>
          <a:p>
            <a:r>
              <a:rPr lang="es-ES" b="1" dirty="0"/>
              <a:t>Análisis en tiempo real </a:t>
            </a:r>
            <a:r>
              <a:rPr lang="es-ES" dirty="0"/>
              <a:t>-&gt; datos de redes sociales, </a:t>
            </a:r>
            <a:r>
              <a:rPr lang="es-ES" dirty="0" err="1"/>
              <a:t>IoT</a:t>
            </a:r>
            <a:r>
              <a:rPr lang="es-ES" dirty="0"/>
              <a:t>.</a:t>
            </a:r>
          </a:p>
          <a:p>
            <a:endParaRPr lang="es-ES" b="1" dirty="0"/>
          </a:p>
          <a:p>
            <a:r>
              <a:rPr lang="es-ES" b="1" dirty="0"/>
              <a:t>IT’S ALL ABOUT SPEED !</a:t>
            </a:r>
          </a:p>
        </p:txBody>
      </p:sp>
    </p:spTree>
    <p:extLst>
      <p:ext uri="{BB962C8B-B14F-4D97-AF65-F5344CB8AC3E}">
        <p14:creationId xmlns:p14="http://schemas.microsoft.com/office/powerpoint/2010/main" val="1809230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0F0A464-8EC0-664B-987B-FDA168F5EA61}"/>
              </a:ext>
            </a:extLst>
          </p:cNvPr>
          <p:cNvSpPr txBox="1"/>
          <p:nvPr/>
        </p:nvSpPr>
        <p:spPr>
          <a:xfrm>
            <a:off x="7437521" y="143632"/>
            <a:ext cx="3144861" cy="650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000"/>
              </a:lnSpc>
            </a:pPr>
            <a:r>
              <a:rPr lang="es-CO" sz="2000" b="1" dirty="0">
                <a:solidFill>
                  <a:schemeClr val="bg1"/>
                </a:solidFill>
                <a:latin typeface="Avenir Black" panose="02000503020000020003" pitchFamily="2" charset="0"/>
              </a:rPr>
              <a:t>Patrón de uso Redis</a:t>
            </a:r>
          </a:p>
        </p:txBody>
      </p:sp>
      <p:pic>
        <p:nvPicPr>
          <p:cNvPr id="7" name="Picture 2" descr="Trying Redis Caching as a Service on Windows Azure - Scott Hanselman's Blog">
            <a:extLst>
              <a:ext uri="{FF2B5EF4-FFF2-40B4-BE49-F238E27FC236}">
                <a16:creationId xmlns:a16="http://schemas.microsoft.com/office/drawing/2014/main" id="{4834B96A-6E81-2B26-2CD6-A02EFAB8A9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6214" y="5351574"/>
            <a:ext cx="1614386" cy="1362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aching - Kamil Grzybek">
            <a:extLst>
              <a:ext uri="{FF2B5EF4-FFF2-40B4-BE49-F238E27FC236}">
                <a16:creationId xmlns:a16="http://schemas.microsoft.com/office/drawing/2014/main" id="{65195148-9B05-DEFF-CEC6-24016BA7CB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492" y="1184929"/>
            <a:ext cx="5573886" cy="5407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880E0236-86EC-E25F-BB15-C99E5D3F7ECC}"/>
              </a:ext>
            </a:extLst>
          </p:cNvPr>
          <p:cNvSpPr txBox="1"/>
          <p:nvPr/>
        </p:nvSpPr>
        <p:spPr>
          <a:xfrm>
            <a:off x="7928960" y="1434924"/>
            <a:ext cx="32145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/>
              <a:t>Cache Aside Pattern</a:t>
            </a:r>
            <a:endParaRPr lang="es-CO" sz="2800" b="1" dirty="0"/>
          </a:p>
        </p:txBody>
      </p:sp>
    </p:spTree>
    <p:extLst>
      <p:ext uri="{BB962C8B-B14F-4D97-AF65-F5344CB8AC3E}">
        <p14:creationId xmlns:p14="http://schemas.microsoft.com/office/powerpoint/2010/main" val="3501523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B4AE68F-89BF-2647-93E7-32710CB10638}"/>
              </a:ext>
            </a:extLst>
          </p:cNvPr>
          <p:cNvSpPr txBox="1"/>
          <p:nvPr/>
        </p:nvSpPr>
        <p:spPr>
          <a:xfrm>
            <a:off x="6355645" y="360566"/>
            <a:ext cx="5836356" cy="564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es-CO" sz="4000" b="1" dirty="0">
                <a:solidFill>
                  <a:srgbClr val="002060"/>
                </a:solidFill>
                <a:latin typeface="Avenir Black" panose="02000503020000020003" pitchFamily="2" charset="0"/>
              </a:rPr>
              <a:t>Variables de Redis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BC13CF2-7856-4573-B2C1-CFED8D454E22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s-ES" dirty="0">
              <a:cs typeface="Calibri"/>
            </a:endParaRPr>
          </a:p>
        </p:txBody>
      </p:sp>
      <p:pic>
        <p:nvPicPr>
          <p:cNvPr id="5" name="Picture 2" descr="Trying Redis Caching as a Service on Windows Azure - Scott Hanselman's Blog">
            <a:extLst>
              <a:ext uri="{FF2B5EF4-FFF2-40B4-BE49-F238E27FC236}">
                <a16:creationId xmlns:a16="http://schemas.microsoft.com/office/drawing/2014/main" id="{121875D5-3DC6-607E-6637-C9FEE22DAD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6126" y="5351574"/>
            <a:ext cx="1614386" cy="1362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32B9019-58E4-1643-782F-3C0C590D20CF}"/>
              </a:ext>
            </a:extLst>
          </p:cNvPr>
          <p:cNvSpPr txBox="1"/>
          <p:nvPr/>
        </p:nvSpPr>
        <p:spPr>
          <a:xfrm>
            <a:off x="1715911" y="1492240"/>
            <a:ext cx="90085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KEY - &gt; </a:t>
            </a:r>
            <a:r>
              <a:rPr lang="es-ES" dirty="0"/>
              <a:t>Nombre con el que podemos referirnos a un valor en Redis.</a:t>
            </a:r>
          </a:p>
          <a:p>
            <a:endParaRPr lang="es-ES" b="1" dirty="0"/>
          </a:p>
          <a:p>
            <a:r>
              <a:rPr lang="es-ES" b="1" dirty="0" err="1"/>
              <a:t>Value</a:t>
            </a:r>
            <a:r>
              <a:rPr lang="es-ES" b="1" dirty="0"/>
              <a:t> -&gt; </a:t>
            </a:r>
            <a:r>
              <a:rPr lang="es-ES" dirty="0"/>
              <a:t>Valor que tendrá la clave KEY y que será lo que obtendremos al leer el cache.</a:t>
            </a:r>
          </a:p>
          <a:p>
            <a:endParaRPr lang="es-ES" b="1" dirty="0"/>
          </a:p>
          <a:p>
            <a:r>
              <a:rPr lang="es-ES" b="1" dirty="0"/>
              <a:t>TTL (time </a:t>
            </a:r>
            <a:r>
              <a:rPr lang="es-ES" b="1" dirty="0" err="1"/>
              <a:t>to</a:t>
            </a:r>
            <a:r>
              <a:rPr lang="es-ES" b="1" dirty="0"/>
              <a:t> </a:t>
            </a:r>
            <a:r>
              <a:rPr lang="es-ES" b="1" dirty="0" err="1"/>
              <a:t>live</a:t>
            </a:r>
            <a:r>
              <a:rPr lang="es-ES" b="1" dirty="0"/>
              <a:t>) - &gt; </a:t>
            </a:r>
            <a:r>
              <a:rPr lang="es-ES" dirty="0"/>
              <a:t>Tiempo que esa </a:t>
            </a:r>
            <a:r>
              <a:rPr lang="es-ES" dirty="0" err="1"/>
              <a:t>key</a:t>
            </a:r>
            <a:r>
              <a:rPr lang="es-ES" dirty="0"/>
              <a:t> estará disponible en el cache, sino se envía este parámetro la clave vivirá para siempre.</a:t>
            </a:r>
            <a:endParaRPr lang="es-ES" b="1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FF9AEAB-5089-C277-5A3F-BBB4BCE272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1360" y="3298613"/>
            <a:ext cx="6791325" cy="20955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BC2CE66-C132-AA9F-68FF-687659A51C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1760" y="5528146"/>
            <a:ext cx="7648575" cy="100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327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0F0A464-8EC0-664B-987B-FDA168F5EA61}"/>
              </a:ext>
            </a:extLst>
          </p:cNvPr>
          <p:cNvSpPr txBox="1"/>
          <p:nvPr/>
        </p:nvSpPr>
        <p:spPr>
          <a:xfrm>
            <a:off x="7437521" y="143632"/>
            <a:ext cx="3144861" cy="650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000"/>
              </a:lnSpc>
            </a:pPr>
            <a:r>
              <a:rPr lang="es-CO" sz="2000" b="1" dirty="0">
                <a:solidFill>
                  <a:schemeClr val="bg1"/>
                </a:solidFill>
                <a:latin typeface="Avenir Black" panose="02000503020000020003" pitchFamily="2" charset="0"/>
              </a:rPr>
              <a:t>Implementación de Redis</a:t>
            </a:r>
          </a:p>
        </p:txBody>
      </p:sp>
      <p:pic>
        <p:nvPicPr>
          <p:cNvPr id="7" name="Picture 2" descr="Trying Redis Caching as a Service on Windows Azure - Scott Hanselman's Blog">
            <a:extLst>
              <a:ext uri="{FF2B5EF4-FFF2-40B4-BE49-F238E27FC236}">
                <a16:creationId xmlns:a16="http://schemas.microsoft.com/office/drawing/2014/main" id="{4834B96A-6E81-2B26-2CD6-A02EFAB8A9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6214" y="5351574"/>
            <a:ext cx="1614386" cy="1362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071E9A89-7988-57CC-9AC1-46B0FCE42629}"/>
              </a:ext>
            </a:extLst>
          </p:cNvPr>
          <p:cNvSpPr txBox="1"/>
          <p:nvPr/>
        </p:nvSpPr>
        <p:spPr>
          <a:xfrm>
            <a:off x="699911" y="1130266"/>
            <a:ext cx="109163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s-ES" dirty="0"/>
              <a:t>Instalar </a:t>
            </a:r>
            <a:r>
              <a:rPr lang="es-ES" dirty="0" err="1"/>
              <a:t>StackExchange.Redis</a:t>
            </a:r>
            <a:endParaRPr lang="es-ES" dirty="0"/>
          </a:p>
          <a:p>
            <a:pPr marL="342900" indent="-342900">
              <a:buAutoNum type="arabicPeriod"/>
            </a:pPr>
            <a:endParaRPr lang="es-ES" dirty="0"/>
          </a:p>
          <a:p>
            <a:pPr marL="342900" indent="-342900">
              <a:buAutoNum type="arabicPeriod"/>
            </a:pPr>
            <a:r>
              <a:rPr lang="es-ES" dirty="0"/>
              <a:t>Configurar y levantar el Redis en el startup o </a:t>
            </a:r>
            <a:r>
              <a:rPr lang="es-ES" dirty="0" err="1"/>
              <a:t>program</a:t>
            </a:r>
            <a:r>
              <a:rPr lang="es-ES" dirty="0"/>
              <a:t> (</a:t>
            </a:r>
            <a:r>
              <a:rPr lang="es-ES" dirty="0" err="1"/>
              <a:t>.net</a:t>
            </a:r>
            <a:r>
              <a:rPr lang="es-ES" dirty="0"/>
              <a:t> 6)</a:t>
            </a:r>
            <a:endParaRPr lang="es-CO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F7336B7-1A66-2978-9F3A-C6A3668BE4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917" y="2074482"/>
            <a:ext cx="3248025" cy="24765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F32C61AC-BB68-C8C2-95E0-8FD3017EB2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5917" y="2296732"/>
            <a:ext cx="7134225" cy="771525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D7989BB1-3E9B-CB09-89F1-CD04468049D0}"/>
              </a:ext>
            </a:extLst>
          </p:cNvPr>
          <p:cNvSpPr txBox="1"/>
          <p:nvPr/>
        </p:nvSpPr>
        <p:spPr>
          <a:xfrm>
            <a:off x="699911" y="3285831"/>
            <a:ext cx="7342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3. Disfrutar del Redis</a:t>
            </a:r>
            <a:endParaRPr lang="es-CO" dirty="0"/>
          </a:p>
        </p:txBody>
      </p:sp>
      <p:pic>
        <p:nvPicPr>
          <p:cNvPr id="5122" name="Picture 2" descr="Qué hace un programador de apps? - Cero Ideas">
            <a:extLst>
              <a:ext uri="{FF2B5EF4-FFF2-40B4-BE49-F238E27FC236}">
                <a16:creationId xmlns:a16="http://schemas.microsoft.com/office/drawing/2014/main" id="{47BFCD55-F95F-C306-D1F1-7056BC1E9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4786" y="3655163"/>
            <a:ext cx="4162427" cy="2727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5697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>
            <a:extLst>
              <a:ext uri="{FF2B5EF4-FFF2-40B4-BE49-F238E27FC236}">
                <a16:creationId xmlns:a16="http://schemas.microsoft.com/office/drawing/2014/main" id="{FCC0EAFA-5E3E-0045-A3C7-3ABF0B6194C1}"/>
              </a:ext>
            </a:extLst>
          </p:cNvPr>
          <p:cNvGrpSpPr/>
          <p:nvPr/>
        </p:nvGrpSpPr>
        <p:grpSpPr>
          <a:xfrm>
            <a:off x="801129" y="1946189"/>
            <a:ext cx="3311611" cy="3311611"/>
            <a:chOff x="5895201" y="2273643"/>
            <a:chExt cx="3311611" cy="3311611"/>
          </a:xfrm>
        </p:grpSpPr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33D74A22-B635-D64C-8228-3ED02881C364}"/>
                </a:ext>
              </a:extLst>
            </p:cNvPr>
            <p:cNvSpPr/>
            <p:nvPr/>
          </p:nvSpPr>
          <p:spPr>
            <a:xfrm>
              <a:off x="5895201" y="2273643"/>
              <a:ext cx="3311611" cy="331161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67A67667-F534-0742-ADE6-BF714010F9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378" r="25934"/>
            <a:stretch/>
          </p:blipFill>
          <p:spPr>
            <a:xfrm>
              <a:off x="5999721" y="2379190"/>
              <a:ext cx="3107209" cy="3107209"/>
            </a:xfrm>
            <a:prstGeom prst="ellipse">
              <a:avLst/>
            </a:prstGeom>
          </p:spPr>
        </p:pic>
      </p:grpSp>
      <p:pic>
        <p:nvPicPr>
          <p:cNvPr id="5" name="Imagen 4">
            <a:extLst>
              <a:ext uri="{FF2B5EF4-FFF2-40B4-BE49-F238E27FC236}">
                <a16:creationId xmlns:a16="http://schemas.microsoft.com/office/drawing/2014/main" id="{908A8C6F-C1C3-3745-A15D-94FF2F438E8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667" r="16667"/>
          <a:stretch/>
        </p:blipFill>
        <p:spPr>
          <a:xfrm>
            <a:off x="3037703" y="1312906"/>
            <a:ext cx="2596978" cy="2596978"/>
          </a:xfrm>
          <a:prstGeom prst="ellipse">
            <a:avLst/>
          </a:prstGeom>
          <a:effectLst>
            <a:outerShdw blurRad="254000" dist="63500" dir="1860000" algn="ctr" rotWithShape="0">
              <a:schemeClr val="tx1">
                <a:alpha val="60000"/>
              </a:schemeClr>
            </a:outerShdw>
            <a:softEdge rad="0"/>
          </a:effec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319B6995-E04F-7649-B99C-519C333B2DF1}"/>
              </a:ext>
            </a:extLst>
          </p:cNvPr>
          <p:cNvSpPr txBox="1"/>
          <p:nvPr/>
        </p:nvSpPr>
        <p:spPr>
          <a:xfrm>
            <a:off x="8117165" y="2078670"/>
            <a:ext cx="3169186" cy="708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000"/>
              </a:lnSpc>
            </a:pPr>
            <a:r>
              <a:rPr lang="es-CO" sz="4000" b="1" dirty="0">
                <a:solidFill>
                  <a:schemeClr val="bg1"/>
                </a:solidFill>
                <a:latin typeface="Avenir Black" panose="02000503020000020003" pitchFamily="2" charset="0"/>
              </a:rPr>
              <a:t>Redis Demo</a:t>
            </a: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B350783B-95F9-D64E-B7EE-346CEAA7B2B6}"/>
              </a:ext>
            </a:extLst>
          </p:cNvPr>
          <p:cNvCxnSpPr/>
          <p:nvPr/>
        </p:nvCxnSpPr>
        <p:spPr>
          <a:xfrm>
            <a:off x="8092451" y="2114711"/>
            <a:ext cx="0" cy="148728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áfico 18">
            <a:extLst>
              <a:ext uri="{FF2B5EF4-FFF2-40B4-BE49-F238E27FC236}">
                <a16:creationId xmlns:a16="http://schemas.microsoft.com/office/drawing/2014/main" id="{2B96175F-0A2F-DC4B-8FF2-5E792E78E7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84912" y="2114711"/>
            <a:ext cx="2108801" cy="55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646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B09F74C3-529D-5F4C-8947-F9FC391B91CF}"/>
              </a:ext>
            </a:extLst>
          </p:cNvPr>
          <p:cNvSpPr txBox="1"/>
          <p:nvPr/>
        </p:nvSpPr>
        <p:spPr>
          <a:xfrm>
            <a:off x="3192372" y="2877735"/>
            <a:ext cx="5622324" cy="881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5000"/>
              </a:lnSpc>
            </a:pPr>
            <a:r>
              <a:rPr lang="es-CO" sz="8000" b="1" dirty="0" err="1">
                <a:solidFill>
                  <a:schemeClr val="bg1"/>
                </a:solidFill>
                <a:latin typeface="Avenir Black" panose="02000503020000020003" pitchFamily="2" charset="0"/>
              </a:rPr>
              <a:t>Thank</a:t>
            </a:r>
            <a:r>
              <a:rPr lang="es-CO" sz="8000" b="1" dirty="0">
                <a:solidFill>
                  <a:schemeClr val="bg1"/>
                </a:solidFill>
                <a:latin typeface="Avenir Black" panose="02000503020000020003" pitchFamily="2" charset="0"/>
              </a:rPr>
              <a:t> </a:t>
            </a:r>
            <a:r>
              <a:rPr lang="es-CO" sz="8000" b="1" dirty="0" err="1">
                <a:solidFill>
                  <a:schemeClr val="bg1"/>
                </a:solidFill>
                <a:latin typeface="Avenir Black" panose="02000503020000020003" pitchFamily="2" charset="0"/>
              </a:rPr>
              <a:t>you</a:t>
            </a:r>
            <a:endParaRPr lang="es-CO" sz="8000" b="1" dirty="0">
              <a:solidFill>
                <a:schemeClr val="bg1"/>
              </a:solidFill>
              <a:latin typeface="Avenir Blac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458623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D885558AB6A744F858F199523AA4F79" ma:contentTypeVersion="14" ma:contentTypeDescription="Create a new document." ma:contentTypeScope="" ma:versionID="0d7e2d77a35f50d24e5cfea0c15e27e2">
  <xsd:schema xmlns:xsd="http://www.w3.org/2001/XMLSchema" xmlns:xs="http://www.w3.org/2001/XMLSchema" xmlns:p="http://schemas.microsoft.com/office/2006/metadata/properties" xmlns:ns2="986c2aee-ed5d-4f8c-9a97-a123ff0f41d6" xmlns:ns3="3dc4ad75-eb7a-4335-b796-582b00f977f8" targetNamespace="http://schemas.microsoft.com/office/2006/metadata/properties" ma:root="true" ma:fieldsID="98180309d84f6e93ca95db4211fcb1fe" ns2:_="" ns3:_="">
    <xsd:import namespace="986c2aee-ed5d-4f8c-9a97-a123ff0f41d6"/>
    <xsd:import namespace="3dc4ad75-eb7a-4335-b796-582b00f977f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6c2aee-ed5d-4f8c-9a97-a123ff0f41d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25b8c1e9-d6c3-4128-803f-e14e6ca0d28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dc4ad75-eb7a-4335-b796-582b00f977f8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9c57ded0-0ae6-45ac-a451-50f6d0c60738}" ma:internalName="TaxCatchAll" ma:showField="CatchAllData" ma:web="3dc4ad75-eb7a-4335-b796-582b00f977f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86c2aee-ed5d-4f8c-9a97-a123ff0f41d6">
      <Terms xmlns="http://schemas.microsoft.com/office/infopath/2007/PartnerControls"/>
    </lcf76f155ced4ddcb4097134ff3c332f>
    <TaxCatchAll xmlns="3dc4ad75-eb7a-4335-b796-582b00f977f8" xsi:nil="true"/>
  </documentManagement>
</p:properties>
</file>

<file path=customXml/itemProps1.xml><?xml version="1.0" encoding="utf-8"?>
<ds:datastoreItem xmlns:ds="http://schemas.openxmlformats.org/officeDocument/2006/customXml" ds:itemID="{54B8C7C7-268A-471B-B609-F14FCD4C456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8BFAEC4-5CFA-4ECA-9D87-D51DAC3A21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86c2aee-ed5d-4f8c-9a97-a123ff0f41d6"/>
    <ds:schemaRef ds:uri="3dc4ad75-eb7a-4335-b796-582b00f977f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6EDF194-86FA-43FC-AA21-E535409CCAE8}">
  <ds:schemaRefs>
    <ds:schemaRef ds:uri="http://schemas.microsoft.com/office/2006/metadata/properties"/>
    <ds:schemaRef ds:uri="986c2aee-ed5d-4f8c-9a97-a123ff0f41d6"/>
    <ds:schemaRef ds:uri="http://schemas.microsoft.com/office/2006/documentManagement/types"/>
    <ds:schemaRef ds:uri="http://purl.org/dc/terms/"/>
    <ds:schemaRef ds:uri="http://purl.org/dc/elements/1.1/"/>
    <ds:schemaRef ds:uri="http://www.w3.org/XML/1998/namespace"/>
    <ds:schemaRef ds:uri="http://schemas.openxmlformats.org/package/2006/metadata/core-properties"/>
    <ds:schemaRef ds:uri="http://schemas.microsoft.com/office/infopath/2007/PartnerControls"/>
    <ds:schemaRef ds:uri="3dc4ad75-eb7a-4335-b796-582b00f977f8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409</Words>
  <Application>Microsoft Office PowerPoint</Application>
  <PresentationFormat>Panorámica</PresentationFormat>
  <Paragraphs>58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Arial</vt:lpstr>
      <vt:lpstr>Avenir Black</vt:lpstr>
      <vt:lpstr>Avenir Medium</vt:lpstr>
      <vt:lpstr>Calibri</vt:lpstr>
      <vt:lpstr>Calibri Light</vt:lpstr>
      <vt:lpstr>Tema de Office</vt:lpstr>
      <vt:lpstr>Presentación de PowerPoint</vt:lpstr>
      <vt:lpstr>Que es Redis Cache?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luz karime zuluaga torres</dc:creator>
  <cp:lastModifiedBy>Usuario</cp:lastModifiedBy>
  <cp:revision>21</cp:revision>
  <dcterms:created xsi:type="dcterms:W3CDTF">2021-03-30T15:32:15Z</dcterms:created>
  <dcterms:modified xsi:type="dcterms:W3CDTF">2022-10-14T20:43:22Z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0x010100DD885558AB6A744F858F199523AA4F79</vt:lpwstr>
  </property>
  <property fmtid="{D5CDD505-2E9C-101B-9397-08002B2CF9AE}" pid="3" name="MediaServiceImageTags">
    <vt:lpwstr/>
  </property>
</Properties>
</file>

<file path=docProps/thumbnail.jpeg>
</file>